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9" r:id="rId12"/>
    <p:sldId id="304" r:id="rId13"/>
    <p:sldId id="305" r:id="rId14"/>
    <p:sldId id="306" r:id="rId15"/>
    <p:sldId id="307" r:id="rId16"/>
    <p:sldId id="308" r:id="rId17"/>
    <p:sldId id="29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104" y="18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A8A8CB4-C7B4-44A4-A5CB-275A7199A95F}" type="datetimeFigureOut">
              <a:rPr lang="ru-RU" smtClean="0"/>
              <a:t>28.09.2024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4624"/>
            <a:ext cx="7772400" cy="4691607"/>
          </a:xfrm>
        </p:spPr>
        <p:txBody>
          <a:bodyPr/>
          <a:lstStyle/>
          <a:p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классификации, кластеризации</a:t>
            </a: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час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0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закономерность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позволяющая делать вывод относительно определения характеристик конкретной группы.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проведения классификации должны присутствовать признаки, характеризующие группу, к которой принадлежит то или иное событие или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относится к стратегии обучения с учителем (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supervised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Задачей классификации часто называют предсказание категориальной зависимой переменной (т.е. зависимой переменной, являющейся категорией) на основе выборки непрерывных и/или категориальных переменных.</a:t>
            </a:r>
          </a:p>
        </p:txBody>
      </p:sp>
    </p:spTree>
    <p:extLst>
      <p:ext uri="{BB962C8B-B14F-4D97-AF65-F5344CB8AC3E}">
        <p14:creationId xmlns:p14="http://schemas.microsoft.com/office/powerpoint/2010/main" val="331784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Бинарная классификация.</a:t>
            </a:r>
          </a:p>
          <a:p>
            <a:pPr marL="0" indent="0" algn="just">
              <a:buNone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Множественная классификация.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Например. Допустим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имеется база данных о клиентах туристического агентства с информацией о возрасте и доходе за месяц. Есть рекламный материал двух видов: более дорогой и комфортный отдых и более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дешёвый отдых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пределены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два класса клиентов: класс 1 и класс 2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Фрагмент базы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о клиентах туристического агентства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553086"/>
              </p:ext>
            </p:extLst>
          </p:nvPr>
        </p:nvGraphicFramePr>
        <p:xfrm>
          <a:off x="539552" y="4005064"/>
          <a:ext cx="3682752" cy="2613660"/>
        </p:xfrm>
        <a:graphic>
          <a:graphicData uri="http://schemas.openxmlformats.org/drawingml/2006/table">
            <a:tbl>
              <a:tblPr/>
              <a:tblGrid>
                <a:gridCol w="920688"/>
                <a:gridCol w="920688"/>
                <a:gridCol w="920688"/>
                <a:gridCol w="92068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Код клиента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Возраст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Доход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Класс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18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120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24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6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7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8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19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9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75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90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42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 какому классу принадлежит новый клиент и какой из двух видов рекламных материалов ему стоит отсылать.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наглядности представим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базу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в двухмерном измерении (возраст и доход), в виде множества объектов, принадлежащих классам 1 (оранжевая метка) и 2 (серая метка).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будет состоять в том, чтобы определить, к какому классу относится новый клиент, на рисунке обозначенный белой меткой.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280424"/>
              </p:ext>
            </p:extLst>
          </p:nvPr>
        </p:nvGraphicFramePr>
        <p:xfrm>
          <a:off x="5148064" y="3789040"/>
          <a:ext cx="3682752" cy="2613660"/>
        </p:xfrm>
        <a:graphic>
          <a:graphicData uri="http://schemas.openxmlformats.org/drawingml/2006/table">
            <a:tbl>
              <a:tblPr/>
              <a:tblGrid>
                <a:gridCol w="920688"/>
                <a:gridCol w="920688"/>
                <a:gridCol w="920688"/>
                <a:gridCol w="92068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Код клиента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Возраст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Доход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Класс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18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70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120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24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6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7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8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19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9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75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10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90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32575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71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процесса классификации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состоит в том, чтобы построить модель, которая использует прогнозирующие атрибуты в качестве входных параметров и получает значение зависимого атрибута.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классификации заключается в разбиении множества объектов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определённому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критерию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Некоторые методы классификации: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помощью деревьев решений;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байесовская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(наивная)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классификация;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помощи искусственных нейронных сетей;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методом опорных векторов;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помощи метода ближайшего соседа;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помощи генетических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алгоритмов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т.д.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762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Кластеризация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кластеризации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сходна с задачей классификации, является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логическим продолжением, но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отличие в том, что классы изучаемого набора данных заранее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предопределены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Синонимами термина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«кластеризация» являются «автоматическая классификация», «обучение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учителя»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«таксономия».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Кластеризация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предназначена для разбиения совокупности объектов на однородные группы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(кластеры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классы). Если данные выборки представить как точки в признаковом пространстве, то задача кластеризации сводится к определению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«сгущений точек».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кластеризации.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 алгоритмов.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k-means, g-means, EM.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29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Классификация и кластеризация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6550343" cy="468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96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Набор данных для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iris.txt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состоит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данных о 150 экземплярах ириса, по 50 экземпляров из трёх видов: ирис щетинистый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Iris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setosa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ирис виргинский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Iris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virginica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ирис разноцветный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Iris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versicolor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каждого экземпляра измерялись четыре характеристики (в сантиметрах):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чашелистика (англ.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sepal length);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ширина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чашелистика (англ.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sepal width);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лепестка (англ.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petal length);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ширина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лепестка (англ.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petal width).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будем указывать выходные данные (классы), тогда обучение будет происходить без учителя. Следовательно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кластеризации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35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Фрагмент импортированных данных.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57" y="1628800"/>
            <a:ext cx="3820085" cy="4905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38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Методы решения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кластеризации в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Задачу кластеризации можно решить, используя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 алгоритма (g-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k-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ЕМ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а затем сравнить результаты.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Отличие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кластеризации k-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g-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том, что если количество кластеров известно, то применяется алгоритм k-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противном случае g-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который определит это количество автоматически в рамках заданного интервала. начала выполним кластеризацию методом g-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т.е. не будем указывать количество кластеров, на которое необходимо разделить данную выборку.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91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en-US" sz="2000" b="1" dirty="0">
                <a:effectLst/>
                <a:latin typeface="Times New Roman" pitchFamily="18" charset="0"/>
                <a:cs typeface="Times New Roman" pitchFamily="18" charset="0"/>
              </a:rPr>
              <a:t>k-means (k-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средних)</a:t>
            </a:r>
            <a:b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простой, но в то же время достаточно неточный метод кластеризации в классической реализации.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разбивает множество элементов векторного пространства на заранее известное число кластеров k. Действие алгоритма таково, что он стремится минимизировать среднеквадратичное отклонение на точках каждого кластера. Основная идея заключается в том, что на каждой итерации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перевычисляется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центр масс для каждого кластера, полученного на предыдущем шаге, затем векторы разбиваются на кластеры вновь в соответствии с тем, какой из новых центров оказался ближе по выбранной метрике. Алгоритм завершается, когда на какой-то итерации не происходит изменения кластеров.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4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 импорта данных, запустить мастер обработки и выбрать пункт Кластеризация.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060848"/>
            <a:ext cx="5127625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646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следующем шаге со столбца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variety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уберём назначение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выходное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поставим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информационное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теперь обучение будет происходить без учителя.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предлагается разбить множество данных на подмножества: обучающее и тестовое, можно оставить параметры по умолчанию.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– выбор алгоритма кластеризации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k-means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g-means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запуск процесса обучения. После обучения, в качестве визуализаторов выберем: «Связи кластеров»; «Профили кластеров»; «Матрицу сравнения»; «Что-если».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400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Визуализатор «Профили кластеров»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g-means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11365"/>
            <a:ext cx="5333853" cy="42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4203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Визуализатор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Что-если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g-means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55284"/>
            <a:ext cx="4279900" cy="182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2509798"/>
            <a:ext cx="615188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8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 решения задачи кластеризации в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en-US" sz="2000" b="1" dirty="0" smtClean="0">
                <a:effectLst/>
                <a:latin typeface="Times New Roman" pitchFamily="18" charset="0"/>
                <a:cs typeface="Times New Roman" pitchFamily="18" charset="0"/>
              </a:rPr>
              <a:t>Deductor Studio Academic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провести кластеризацию, используя алгоритм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k-means.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представлены в визуализаторе.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Сравнить результаты работы алгоритмов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g-means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k-means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47" y="2492896"/>
            <a:ext cx="5254286" cy="4122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372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Вопросы для проверки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какой стратегии обучения относится задача классификации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чём отличие задачи кластеризации от задачи классификации?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алгоритмы кластеризации используются в АП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Deductor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В чём их отличие?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визуализаторы используются для просмотра результатов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обучения? 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рассматриваемой в лекции задачи кластеризации какой алгоритм (из двух) показал наилучшие результаты?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443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2077</TotalTime>
  <Words>989</Words>
  <Application>Microsoft Office PowerPoint</Application>
  <PresentationFormat>Экран (4:3)</PresentationFormat>
  <Paragraphs>184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          Задачи классификации, кластеризации   </vt:lpstr>
      <vt:lpstr>Классификация </vt:lpstr>
      <vt:lpstr>Классификация </vt:lpstr>
      <vt:lpstr>Классификация </vt:lpstr>
      <vt:lpstr>Классификация </vt:lpstr>
      <vt:lpstr>Кластеризация </vt:lpstr>
      <vt:lpstr>Классификация и кластеризация </vt:lpstr>
      <vt:lpstr>Набор данных для кластеризации в  АП Deductor Studio Academic </vt:lpstr>
      <vt:lpstr>Пример решения задачи кластеризации в  АП Deductor Studio Academic </vt:lpstr>
      <vt:lpstr>Методы решения задачи кластеризации в  АП Deductor Studio Academic  </vt:lpstr>
      <vt:lpstr> Алгоритм k-means (k-средних)  </vt:lpstr>
      <vt:lpstr>Пример решения задачи кластеризации в  АП Deductor Studio Academic </vt:lpstr>
      <vt:lpstr>Пример решения задачи кластеризации в  АП Deductor Studio Academic </vt:lpstr>
      <vt:lpstr>Пример решения задачи кластеризации в  АП Deductor Studio Academic </vt:lpstr>
      <vt:lpstr>Пример решения задачи кластеризации в  АП Deductor Studio Academic </vt:lpstr>
      <vt:lpstr>Пример решения задачи кластеризации в  АП Deductor Studio Academic </vt:lpstr>
      <vt:lpstr>Вопросы для проверки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Емельянова М.Г.</dc:title>
  <dc:creator>1</dc:creator>
  <cp:lastModifiedBy>RSS</cp:lastModifiedBy>
  <cp:revision>686</cp:revision>
  <dcterms:created xsi:type="dcterms:W3CDTF">2021-09-01T08:25:14Z</dcterms:created>
  <dcterms:modified xsi:type="dcterms:W3CDTF">2024-09-28T15:53:35Z</dcterms:modified>
</cp:coreProperties>
</file>